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5" r:id="rId5"/>
    <p:sldId id="265" r:id="rId6"/>
    <p:sldId id="264" r:id="rId7"/>
    <p:sldId id="272" r:id="rId8"/>
    <p:sldId id="263" r:id="rId9"/>
    <p:sldId id="281" r:id="rId10"/>
    <p:sldId id="261" r:id="rId11"/>
    <p:sldId id="262" r:id="rId12"/>
    <p:sldId id="267" r:id="rId13"/>
    <p:sldId id="259" r:id="rId14"/>
    <p:sldId id="283" r:id="rId15"/>
    <p:sldId id="277" r:id="rId16"/>
    <p:sldId id="282" r:id="rId17"/>
    <p:sldId id="266" r:id="rId18"/>
    <p:sldId id="278" r:id="rId19"/>
    <p:sldId id="271" r:id="rId20"/>
    <p:sldId id="280" r:id="rId21"/>
    <p:sldId id="269" r:id="rId22"/>
    <p:sldId id="268" r:id="rId23"/>
    <p:sldId id="284" r:id="rId24"/>
    <p:sldId id="285" r:id="rId25"/>
    <p:sldId id="288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r\Desktop\ad4bcff3f04f62fdbc5151da7e76ee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3373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404664"/>
            <a:ext cx="4653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Хождение босиком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ds05.infourok.ru/uploads/ex/0aac/0000ba73-c9ceaf01/hello_html_mc3ee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-1222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0D5BA9-5E01-4334-B4EF-957A8FA1EFA6}"/>
              </a:ext>
            </a:extLst>
          </p:cNvPr>
          <p:cNvSpPr/>
          <p:nvPr/>
        </p:nvSpPr>
        <p:spPr>
          <a:xfrm>
            <a:off x="700565" y="83671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Хорошим средством закаливания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укрепления и формирования свода стопы 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0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хождение босиком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стопе человека находится огромное количество нервных окончаний. Стимулируя их, ребенок будет держать в тонусе всю нервную систему, а она уже напрямую связана с иммунитетом. 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босыми ногами по холодному полу (земле), всевозможным неровностям (ребристым дорожкам, массажным коврикам и т.п.) возбуждает нервную систему, а хождение босиком по мягкой траве, мягким коврам успокаивает ее. Чередуя хождение босыми ногами по разным поверхностям (например: по ребристой доске и мягкому ковру) создается «эффект контрастного душа» для стоп.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0266"/>
            <a:ext cx="7021853" cy="37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332656"/>
            <a:ext cx="774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оздоровительный эффект достигается при проведении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упражнений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открытом воздухе</a:t>
            </a:r>
          </a:p>
        </p:txBody>
      </p:sp>
    </p:spTree>
    <p:extLst>
      <p:ext uri="{BB962C8B-B14F-4D97-AF65-F5344CB8AC3E}">
        <p14:creationId xmlns:p14="http://schemas.microsoft.com/office/powerpoint/2010/main" val="4049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69731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1886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3953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12" y="-189622"/>
            <a:ext cx="62118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img0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1F6FF"/>
              </a:clrFrom>
              <a:clrTo>
                <a:srgbClr val="D1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6" y="1449387"/>
            <a:ext cx="13065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g05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CE9F2"/>
              </a:clrFrom>
              <a:clrTo>
                <a:srgbClr val="DCE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12259"/>
            <a:ext cx="2200275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img05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1DDE9"/>
              </a:clrFrom>
              <a:clrTo>
                <a:srgbClr val="D1D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18" y="1733549"/>
            <a:ext cx="2062162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6568" y="4197122"/>
            <a:ext cx="135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ОБТИРАНИЕ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1281" y="4566454"/>
            <a:ext cx="1408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ОБЛИВАНИЕ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456645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КУПАНИЕ</a:t>
            </a:r>
          </a:p>
        </p:txBody>
      </p:sp>
    </p:spTree>
    <p:extLst>
      <p:ext uri="{BB962C8B-B14F-4D97-AF65-F5344CB8AC3E}">
        <p14:creationId xmlns:p14="http://schemas.microsoft.com/office/powerpoint/2010/main" val="304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-67755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76470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Обтирание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самое простое и доступное средство, с него и нужно начинать закаливание водой. Быстро за 1-2 минуты обтереть все тело смоченным водой рукавичкой, начиная с рук, шеи и груди, а затем растереться сухим полотенцем.</a:t>
            </a:r>
          </a:p>
        </p:txBody>
      </p:sp>
      <p:pic>
        <p:nvPicPr>
          <p:cNvPr id="4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Обливание </a:t>
            </a:r>
            <a:r>
              <a:rPr kumimoji="0" lang="ru-RU" altLang="ru-RU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более сильное средство закаливания.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начальная температура воды – 33гр. а затем постепенно снижать до 17 гр. Не забудьте надеть резиновую шапочку, чтобы не мочить волосы</a:t>
            </a:r>
            <a:endParaRPr kumimoji="0" lang="ru-RU" sz="16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img0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6EAF1"/>
              </a:clrFrom>
              <a:clrTo>
                <a:srgbClr val="D6EA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24471"/>
            <a:ext cx="2359025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2370" y="39332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  У  П  А  Н  И  Е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img6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28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g6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9E9E8"/>
              </a:clrFrom>
              <a:clrTo>
                <a:srgbClr val="C9E9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1512887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428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g6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5624657"/>
            <a:ext cx="1651879" cy="10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53581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-самый мощный закаливающий фактор, гармонично сочетающий  приятное с полезным.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открытых водоемах – один из наиболее эффективных способов закаливания. Начинают купальный сезон, когда температура воды и воздуха достигнет 18 -20 градусов. Прекращают при температуре воздуха 14- 15 градусов, воды 10 -12 градусов.</a:t>
            </a:r>
          </a:p>
        </p:txBody>
      </p:sp>
    </p:spTree>
    <p:extLst>
      <p:ext uri="{BB962C8B-B14F-4D97-AF65-F5344CB8AC3E}">
        <p14:creationId xmlns:p14="http://schemas.microsoft.com/office/powerpoint/2010/main" val="4266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332656"/>
            <a:ext cx="3787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F622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Закаливание солнцем</a:t>
            </a:r>
            <a:r>
              <a:rPr lang="ru-RU" dirty="0">
                <a:solidFill>
                  <a:srgbClr val="4F6228"/>
                </a:solidFill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12290" name="Picture 2" descr="Правила закаливания детей дошкольного возраста - Детский с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16" y="140002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8DCDD"/>
              </a:clrFrom>
              <a:clrTo>
                <a:srgbClr val="D8DC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75412"/>
            <a:ext cx="2736304" cy="146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E5C3"/>
              </a:clrFrom>
              <a:clrTo>
                <a:srgbClr val="FCE5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9731"/>
            <a:ext cx="3167063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лучи обладают бактерицидным действием. Солнечные ванны следует принимать смело и разумно, используя принцип увеличения нагрузки. 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время закаливания организма солнцем с 8 до 11 часов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Закаливание солнечными лучами повышает устойчивость детского организма к простудным заболеваниям и инфекционным заболеваниям, усиливает иммунные реакции, обеспечивает тренировку и успешное функционирование механизмов терморегуляции.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Загорая, следует закрывать голову от солнца и надевать защитные очки.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Первая солнечная ванна не должна превышать 5 минут. Ежедневно прибавляя по 5 минут, можно довести процедуру до 1,5 – 2 часа, но не больше.    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22945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6672"/>
            <a:ext cx="4841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</a:p>
        </p:txBody>
      </p:sp>
      <p:pic>
        <p:nvPicPr>
          <p:cNvPr id="1026" name="Picture 2" descr="C:\Users\Shar\Desktop\multiple_intelligenc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295418" cy="30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83671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– это система мероприятий,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– образ жизни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2" y="2060848"/>
            <a:ext cx="71794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008" y="908720"/>
            <a:ext cx="8155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упражнений, состоящий из вдохов и выдохов определенной длительности, скорости и интенсивности, с задержками дыхания.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направлена на укрепление органов дыхания, насыщение кислородом клеток. Также дыхательная гимнастика благотворно влияет на психику. Дыхательная гимнастика напоминает медитацию: во время упражнений мы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расслабляемся, успокаиваемся, выбрасываем из головы суету и дурные мысли.</a:t>
            </a:r>
          </a:p>
        </p:txBody>
      </p:sp>
    </p:spTree>
    <p:extLst>
      <p:ext uri="{BB962C8B-B14F-4D97-AF65-F5344CB8AC3E}">
        <p14:creationId xmlns:p14="http://schemas.microsoft.com/office/powerpoint/2010/main" val="32828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620688"/>
            <a:ext cx="4470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— основа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 бегемотики, потрогали животики.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поднимается (вдох),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животик опускается (выдох).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843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Ну-ка, выпяти животик — Получился бегемотик. А теперь — втяни живот — Похудел наш бегемот. </a:t>
            </a:r>
            <a:endParaRPr lang="ru-RU" dirty="0"/>
          </a:p>
        </p:txBody>
      </p:sp>
      <p:pic>
        <p:nvPicPr>
          <p:cNvPr id="2050" name="Picture 2" descr="https://i.mycdn.me/i?r=AyH4iRPQ2q0otWIFepML2LxR2YVTLRSaNBu20XTIywHX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8448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42982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3" y="1844823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 я задуть хочу,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сейчас я научу.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грудью я вдохну.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 все я потушу.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8405" y="345307"/>
            <a:ext cx="3489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Свечи» </a:t>
            </a:r>
          </a:p>
        </p:txBody>
      </p:sp>
      <p:pic>
        <p:nvPicPr>
          <p:cNvPr id="7170" name="Picture 2" descr="C:\Users\Shar\Desktop\594664_f49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371700" cy="25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ar\Desktop\i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3969038" cy="50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492896"/>
            <a:ext cx="4572000" cy="2728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«Самолетики»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построил самолет                                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зову вас всех в полет.                         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Чей лайнер дальше улетит-                    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Тот пилот и победит.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har\Desktop\s71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76" y="172417"/>
            <a:ext cx="32625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ar\Desktop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8232"/>
            <a:ext cx="2376264" cy="25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ar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0087"/>
            <a:ext cx="2520280" cy="27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r\Desktop\i (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2" y="2831665"/>
            <a:ext cx="2088232" cy="24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ar\Desktop\i (1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94" y="3870986"/>
            <a:ext cx="3674418" cy="27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84" y="42982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66B011-F2CD-4C11-A372-C06C1F92C6EB}"/>
              </a:ext>
            </a:extLst>
          </p:cNvPr>
          <p:cNvSpPr/>
          <p:nvPr/>
        </p:nvSpPr>
        <p:spPr>
          <a:xfrm>
            <a:off x="323528" y="310583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         здоровы!!!</a:t>
            </a:r>
          </a:p>
        </p:txBody>
      </p:sp>
    </p:spTree>
    <p:extLst>
      <p:ext uri="{BB962C8B-B14F-4D97-AF65-F5344CB8AC3E}">
        <p14:creationId xmlns:p14="http://schemas.microsoft.com/office/powerpoint/2010/main" val="21714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B9A186-6F09-4AED-9DD1-9342F653CE63}"/>
              </a:ext>
            </a:extLst>
          </p:cNvPr>
          <p:cNvSpPr/>
          <p:nvPr/>
        </p:nvSpPr>
        <p:spPr>
          <a:xfrm>
            <a:off x="53955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Основные факторы закаливания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9" descr="img651">
            <a:extLst>
              <a:ext uri="{FF2B5EF4-FFF2-40B4-BE49-F238E27FC236}">
                <a16:creationId xmlns:a16="http://schemas.microsoft.com/office/drawing/2014/main" xmlns="" id="{652339B5-3550-48C1-B1DB-AC8E5B06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6" y="3324209"/>
            <a:ext cx="1584871" cy="15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солнце">
            <a:extLst>
              <a:ext uri="{FF2B5EF4-FFF2-40B4-BE49-F238E27FC236}">
                <a16:creationId xmlns:a16="http://schemas.microsoft.com/office/drawing/2014/main" xmlns="" id="{6DA554AA-C854-444F-8AF6-CF59AFA7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1" y="343773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img655">
            <a:extLst>
              <a:ext uri="{FF2B5EF4-FFF2-40B4-BE49-F238E27FC236}">
                <a16:creationId xmlns:a16="http://schemas.microsoft.com/office/drawing/2014/main" xmlns="" id="{E0F54EFC-F9B9-416A-A7AB-9DA0A802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DDDED"/>
              </a:clrFrom>
              <a:clrTo>
                <a:srgbClr val="CDD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17" y="3165870"/>
            <a:ext cx="2016645" cy="18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xmlns="" id="{25755A5E-F9F5-4602-B337-FC929F5FB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72" y="901613"/>
            <a:ext cx="288031" cy="20953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xmlns="" id="{07777BE3-875B-4405-8C26-1212EC338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9655" y="901612"/>
            <a:ext cx="394956" cy="20953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329561B5-8153-4DD7-88E5-B77678C5AD12}"/>
              </a:ext>
            </a:extLst>
          </p:cNvPr>
          <p:cNvCxnSpPr>
            <a:cxnSpLocks/>
          </p:cNvCxnSpPr>
          <p:nvPr/>
        </p:nvCxnSpPr>
        <p:spPr>
          <a:xfrm>
            <a:off x="4788024" y="834971"/>
            <a:ext cx="0" cy="2305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09190" y="901612"/>
            <a:ext cx="6120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          средства                      закаливания: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можно начинать в любое время года</a:t>
            </a:r>
          </a:p>
        </p:txBody>
      </p:sp>
    </p:spTree>
    <p:extLst>
      <p:ext uri="{BB962C8B-B14F-4D97-AF65-F5344CB8AC3E}">
        <p14:creationId xmlns:p14="http://schemas.microsoft.com/office/powerpoint/2010/main" val="34140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3A9037D-4031-4F63-BF5C-CDBBF470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3" y="836712"/>
            <a:ext cx="7561574" cy="33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560840" cy="53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нашей детском саду  мы проводим с детьми следующие закаливающие мероприятия:</a:t>
            </a:r>
            <a:endParaRPr lang="ru-RU" b="1" dirty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3350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проветривание в группе;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ежедневная утренняя зарядка;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дыхательная гимнастика во всех видах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деятельности, физминутки;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физкультурные занятия 2- 3  раза в неделю;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Дневной сон без маек;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Умывание лица и рук под краном (1 мин);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Прогулки 1-2 раза в день;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Босохождение до дневного сна по ровной поверхности, после дневного сна по ребристой доске и массажным дорожкам.</a:t>
            </a:r>
          </a:p>
        </p:txBody>
      </p:sp>
    </p:spTree>
    <p:extLst>
      <p:ext uri="{BB962C8B-B14F-4D97-AF65-F5344CB8AC3E}">
        <p14:creationId xmlns:p14="http://schemas.microsoft.com/office/powerpoint/2010/main" val="2366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требованием для проведения закаливания в домашних условиях и в детском саду  является создание определенных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систематическое проветривание помещений, стабильная температура, рациональная одежда детей.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3909" y="1584087"/>
            <a:ext cx="7058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проветривание</a:t>
            </a:r>
          </a:p>
        </p:txBody>
      </p:sp>
      <p:pic>
        <p:nvPicPr>
          <p:cNvPr id="5122" name="Picture 2" descr="C:\Users\Shar\Desktop\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984229" cy="35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57D21F-99F0-4BE6-BF25-0F95379529B0}"/>
              </a:ext>
            </a:extLst>
          </p:cNvPr>
          <p:cNvSpPr/>
          <p:nvPr/>
        </p:nvSpPr>
        <p:spPr>
          <a:xfrm>
            <a:off x="542128" y="220486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основные методы закаливания</a:t>
            </a:r>
          </a:p>
        </p:txBody>
      </p:sp>
    </p:spTree>
    <p:extLst>
      <p:ext uri="{BB962C8B-B14F-4D97-AF65-F5344CB8AC3E}">
        <p14:creationId xmlns:p14="http://schemas.microsoft.com/office/powerpoint/2010/main" val="5602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5712" y="208955"/>
            <a:ext cx="401456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F6228"/>
                </a:solidFill>
                <a:latin typeface="Times New Roman"/>
                <a:ea typeface="Times New Roman"/>
              </a:rPr>
              <a:t>Закаливание воздухом</a:t>
            </a:r>
            <a:r>
              <a:rPr lang="ru-RU" sz="2800" dirty="0">
                <a:latin typeface="Times New Roman"/>
                <a:ea typeface="Times New Roman"/>
              </a:rPr>
              <a:t>.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C:\Users\Shar\Desktop\162491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985181" cy="1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g623">
            <a:extLst>
              <a:ext uri="{FF2B5EF4-FFF2-40B4-BE49-F238E27FC236}">
                <a16:creationId xmlns:a16="http://schemas.microsoft.com/office/drawing/2014/main" xmlns="" id="{9A13C2CB-7667-4C82-ADDA-93464A28D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2" y="211543"/>
            <a:ext cx="18161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g654">
            <a:extLst>
              <a:ext uri="{FF2B5EF4-FFF2-40B4-BE49-F238E27FC236}">
                <a16:creationId xmlns:a16="http://schemas.microsoft.com/office/drawing/2014/main" xmlns="" id="{0D5F6461-F537-42A7-A8C8-5971A203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AE7D5"/>
              </a:clrFrom>
              <a:clrTo>
                <a:srgbClr val="CAE7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784">
            <a:off x="7235825" y="333375"/>
            <a:ext cx="114935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img631">
            <a:extLst>
              <a:ext uri="{FF2B5EF4-FFF2-40B4-BE49-F238E27FC236}">
                <a16:creationId xmlns:a16="http://schemas.microsoft.com/office/drawing/2014/main" xmlns="" id="{6E5AA522-B7D9-4D3B-837D-78D192789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62" y="2596745"/>
            <a:ext cx="2192338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g628">
            <a:extLst>
              <a:ext uri="{FF2B5EF4-FFF2-40B4-BE49-F238E27FC236}">
                <a16:creationId xmlns:a16="http://schemas.microsoft.com/office/drawing/2014/main" xmlns="" id="{B511A5C9-9345-4B76-AA64-11F96E21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39" y="4886559"/>
            <a:ext cx="1798637" cy="17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img632">
            <a:extLst>
              <a:ext uri="{FF2B5EF4-FFF2-40B4-BE49-F238E27FC236}">
                <a16:creationId xmlns:a16="http://schemas.microsoft.com/office/drawing/2014/main" xmlns="" id="{5F753EC0-CD86-4B52-BF3C-5504B4F3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4" y="999916"/>
            <a:ext cx="2154238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g630">
            <a:extLst>
              <a:ext uri="{FF2B5EF4-FFF2-40B4-BE49-F238E27FC236}">
                <a16:creationId xmlns:a16="http://schemas.microsoft.com/office/drawing/2014/main" xmlns="" id="{B2FD3FBF-E1EF-44FB-8BA3-D2A1DCFC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39" y="2906294"/>
            <a:ext cx="23161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img624">
            <a:extLst>
              <a:ext uri="{FF2B5EF4-FFF2-40B4-BE49-F238E27FC236}">
                <a16:creationId xmlns:a16="http://schemas.microsoft.com/office/drawing/2014/main" xmlns="" id="{CEEE08BD-1FEC-4E3B-9585-B180CA77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" y="3778200"/>
            <a:ext cx="1908175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mg034">
            <a:extLst>
              <a:ext uri="{FF2B5EF4-FFF2-40B4-BE49-F238E27FC236}">
                <a16:creationId xmlns:a16="http://schemas.microsoft.com/office/drawing/2014/main" xmlns="" id="{E000135C-4897-4215-9859-5286EFBA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311">
            <a:off x="281496" y="1912357"/>
            <a:ext cx="1293257" cy="17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r\Desktop\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3" y="0"/>
            <a:ext cx="9149152" cy="67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AF0325-FEDE-40B9-B885-A40FAA069EB5}"/>
              </a:ext>
            </a:extLst>
          </p:cNvPr>
          <p:cNvSpPr/>
          <p:nvPr/>
        </p:nvSpPr>
        <p:spPr>
          <a:xfrm>
            <a:off x="1060605" y="1744744"/>
            <a:ext cx="69847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условием эффективности закаливания на открытом  воздухе является ношение одежды, соответствующей погодным условиям. Одежда должна допускать свободную циркуляцию</a:t>
            </a:r>
            <a:r>
              <a:rPr kumimoji="0" lang="ru-RU" altLang="ru-RU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mages">
            <a:extLst>
              <a:ext uri="{FF2B5EF4-FFF2-40B4-BE49-F238E27FC236}">
                <a16:creationId xmlns:a16="http://schemas.microsoft.com/office/drawing/2014/main" xmlns="" id="{7323AE67-3DDB-41AB-9FB4-3911A6D5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719">
            <a:off x="7667625" y="404813"/>
            <a:ext cx="113665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1">
            <a:extLst>
              <a:ext uri="{FF2B5EF4-FFF2-40B4-BE49-F238E27FC236}">
                <a16:creationId xmlns:a16="http://schemas.microsoft.com/office/drawing/2014/main" xmlns="" id="{274C25C6-82DE-45F2-A943-9ABE42A83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63395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611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Shar</dc:creator>
  <cp:lastModifiedBy>Shar</cp:lastModifiedBy>
  <cp:revision>28</cp:revision>
  <dcterms:created xsi:type="dcterms:W3CDTF">2020-02-02T09:17:04Z</dcterms:created>
  <dcterms:modified xsi:type="dcterms:W3CDTF">2020-02-06T19:14:19Z</dcterms:modified>
</cp:coreProperties>
</file>